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78" r:id="rId7"/>
    <p:sldId id="280" r:id="rId8"/>
    <p:sldId id="279" r:id="rId9"/>
    <p:sldId id="262" r:id="rId10"/>
    <p:sldId id="263" r:id="rId11"/>
    <p:sldId id="281" r:id="rId12"/>
    <p:sldId id="264" r:id="rId13"/>
    <p:sldId id="265" r:id="rId14"/>
    <p:sldId id="283" r:id="rId15"/>
    <p:sldId id="313" r:id="rId16"/>
    <p:sldId id="314" r:id="rId17"/>
    <p:sldId id="289" r:id="rId18"/>
    <p:sldId id="290" r:id="rId19"/>
    <p:sldId id="291" r:id="rId20"/>
    <p:sldId id="307" r:id="rId21"/>
    <p:sldId id="308" r:id="rId22"/>
    <p:sldId id="310" r:id="rId23"/>
    <p:sldId id="309" r:id="rId24"/>
    <p:sldId id="311" r:id="rId25"/>
    <p:sldId id="312" r:id="rId26"/>
    <p:sldId id="286" r:id="rId27"/>
    <p:sldId id="27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447" autoAdjust="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903141-A1EB-4A1C-B1C8-47520A8C1F8C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F55C8BD-87A6-4B5D-993E-E52C82B3C577}">
      <dgm:prSet/>
      <dgm:spPr/>
      <dgm:t>
        <a:bodyPr/>
        <a:lstStyle/>
        <a:p>
          <a:r>
            <a:rPr lang="en-US" u="none" dirty="0"/>
            <a:t>Transformations used</a:t>
          </a:r>
        </a:p>
      </dgm:t>
    </dgm:pt>
    <dgm:pt modelId="{17670FF9-BAA8-403C-BE94-BF7EEB08A458}" type="parTrans" cxnId="{9CB035AA-906A-46AC-9059-8B7254D48D6D}">
      <dgm:prSet/>
      <dgm:spPr/>
      <dgm:t>
        <a:bodyPr/>
        <a:lstStyle/>
        <a:p>
          <a:endParaRPr lang="en-US"/>
        </a:p>
      </dgm:t>
    </dgm:pt>
    <dgm:pt modelId="{61E4283B-0685-4921-966B-568587BD6093}" type="sibTrans" cxnId="{9CB035AA-906A-46AC-9059-8B7254D48D6D}">
      <dgm:prSet/>
      <dgm:spPr/>
      <dgm:t>
        <a:bodyPr/>
        <a:lstStyle/>
        <a:p>
          <a:endParaRPr lang="en-US"/>
        </a:p>
      </dgm:t>
    </dgm:pt>
    <dgm:pt modelId="{2966811B-ED44-476B-897D-6E86A3DC1C0F}">
      <dgm:prSet/>
      <dgm:spPr/>
      <dgm:t>
        <a:bodyPr/>
        <a:lstStyle/>
        <a:p>
          <a:r>
            <a:rPr lang="en-US" dirty="0"/>
            <a:t>1.For Country table(DIM table)</a:t>
          </a:r>
        </a:p>
      </dgm:t>
    </dgm:pt>
    <dgm:pt modelId="{93E19E47-7622-4272-BC2A-C9ABFF768ED1}" type="parTrans" cxnId="{D6DB36E4-79D8-4878-8333-E54C2F9B9EE6}">
      <dgm:prSet/>
      <dgm:spPr/>
      <dgm:t>
        <a:bodyPr/>
        <a:lstStyle/>
        <a:p>
          <a:endParaRPr lang="en-US"/>
        </a:p>
      </dgm:t>
    </dgm:pt>
    <dgm:pt modelId="{0D5F4DE5-8BE6-4714-A1C3-C83B582675E0}" type="sibTrans" cxnId="{D6DB36E4-79D8-4878-8333-E54C2F9B9EE6}">
      <dgm:prSet/>
      <dgm:spPr/>
      <dgm:t>
        <a:bodyPr/>
        <a:lstStyle/>
        <a:p>
          <a:endParaRPr lang="en-US"/>
        </a:p>
      </dgm:t>
    </dgm:pt>
    <dgm:pt modelId="{FE7E6797-12EE-47EB-A815-A4A9241B9D79}">
      <dgm:prSet/>
      <dgm:spPr/>
      <dgm:t>
        <a:bodyPr/>
        <a:lstStyle/>
        <a:p>
          <a:r>
            <a:rPr lang="en-IN" dirty="0"/>
            <a:t>Source Qualifier</a:t>
          </a:r>
          <a:endParaRPr lang="en-US" dirty="0"/>
        </a:p>
      </dgm:t>
    </dgm:pt>
    <dgm:pt modelId="{C537B115-0DC6-4A89-A164-F7F81872B5A7}" type="parTrans" cxnId="{9F704C18-FC72-4B96-981B-1C9CA83A42D7}">
      <dgm:prSet/>
      <dgm:spPr/>
      <dgm:t>
        <a:bodyPr/>
        <a:lstStyle/>
        <a:p>
          <a:endParaRPr lang="en-US"/>
        </a:p>
      </dgm:t>
    </dgm:pt>
    <dgm:pt modelId="{9C800BD8-8949-4C52-8797-C25F3E822D24}" type="sibTrans" cxnId="{9F704C18-FC72-4B96-981B-1C9CA83A42D7}">
      <dgm:prSet/>
      <dgm:spPr/>
      <dgm:t>
        <a:bodyPr/>
        <a:lstStyle/>
        <a:p>
          <a:endParaRPr lang="en-US"/>
        </a:p>
      </dgm:t>
    </dgm:pt>
    <dgm:pt modelId="{0251DC5D-81E7-490F-8A03-5BACB497F6D9}">
      <dgm:prSet/>
      <dgm:spPr/>
      <dgm:t>
        <a:bodyPr/>
        <a:lstStyle/>
        <a:p>
          <a:r>
            <a:rPr lang="en-IN" dirty="0"/>
            <a:t>Lookup</a:t>
          </a:r>
          <a:endParaRPr lang="en-US" dirty="0"/>
        </a:p>
      </dgm:t>
    </dgm:pt>
    <dgm:pt modelId="{D9117D2E-0113-4CB1-823C-5D0A2F0E2B52}" type="parTrans" cxnId="{BBBD5401-4971-4670-9A59-F7EC83E08BDC}">
      <dgm:prSet/>
      <dgm:spPr/>
      <dgm:t>
        <a:bodyPr/>
        <a:lstStyle/>
        <a:p>
          <a:endParaRPr lang="en-US"/>
        </a:p>
      </dgm:t>
    </dgm:pt>
    <dgm:pt modelId="{2918B01E-490C-4825-86E7-1173E6677CBB}" type="sibTrans" cxnId="{BBBD5401-4971-4670-9A59-F7EC83E08BDC}">
      <dgm:prSet/>
      <dgm:spPr/>
      <dgm:t>
        <a:bodyPr/>
        <a:lstStyle/>
        <a:p>
          <a:endParaRPr lang="en-US"/>
        </a:p>
      </dgm:t>
    </dgm:pt>
    <dgm:pt modelId="{97FAF123-A0FF-4A40-84AF-5FF8C5304A6F}">
      <dgm:prSet/>
      <dgm:spPr/>
      <dgm:t>
        <a:bodyPr/>
        <a:lstStyle/>
        <a:p>
          <a:r>
            <a:rPr lang="en-IN"/>
            <a:t>Router</a:t>
          </a:r>
          <a:endParaRPr lang="en-US"/>
        </a:p>
      </dgm:t>
    </dgm:pt>
    <dgm:pt modelId="{D5FFECF1-7453-4E78-8A3E-794354B928D2}" type="parTrans" cxnId="{233FF4E1-3B2A-422E-B657-D1408BFB3A81}">
      <dgm:prSet/>
      <dgm:spPr/>
      <dgm:t>
        <a:bodyPr/>
        <a:lstStyle/>
        <a:p>
          <a:endParaRPr lang="en-US"/>
        </a:p>
      </dgm:t>
    </dgm:pt>
    <dgm:pt modelId="{7624ADF2-B505-4C84-AFD6-5B390A7A5CD9}" type="sibTrans" cxnId="{233FF4E1-3B2A-422E-B657-D1408BFB3A81}">
      <dgm:prSet/>
      <dgm:spPr/>
      <dgm:t>
        <a:bodyPr/>
        <a:lstStyle/>
        <a:p>
          <a:endParaRPr lang="en-US"/>
        </a:p>
      </dgm:t>
    </dgm:pt>
    <dgm:pt modelId="{AB0C544D-6986-4455-B960-2CCBD6CE5DAD}">
      <dgm:prSet/>
      <dgm:spPr/>
      <dgm:t>
        <a:bodyPr/>
        <a:lstStyle/>
        <a:p>
          <a:r>
            <a:rPr lang="en-IN"/>
            <a:t>Update Strategy</a:t>
          </a:r>
          <a:endParaRPr lang="en-US"/>
        </a:p>
      </dgm:t>
    </dgm:pt>
    <dgm:pt modelId="{FA4B15C1-2988-4CEF-99C4-79901B09F831}" type="parTrans" cxnId="{F1B14760-868B-45A1-BB98-0A85E6C461D3}">
      <dgm:prSet/>
      <dgm:spPr/>
      <dgm:t>
        <a:bodyPr/>
        <a:lstStyle/>
        <a:p>
          <a:endParaRPr lang="en-US"/>
        </a:p>
      </dgm:t>
    </dgm:pt>
    <dgm:pt modelId="{6F74D24C-478C-46F5-8B32-D4AED39EFDF7}" type="sibTrans" cxnId="{F1B14760-868B-45A1-BB98-0A85E6C461D3}">
      <dgm:prSet/>
      <dgm:spPr/>
      <dgm:t>
        <a:bodyPr/>
        <a:lstStyle/>
        <a:p>
          <a:endParaRPr lang="en-US"/>
        </a:p>
      </dgm:t>
    </dgm:pt>
    <dgm:pt modelId="{A017A29B-C7FF-4B6F-B403-B4430CC30106}">
      <dgm:prSet/>
      <dgm:spPr/>
      <dgm:t>
        <a:bodyPr/>
        <a:lstStyle/>
        <a:p>
          <a:r>
            <a:rPr lang="en-IN"/>
            <a:t>Sequence generator</a:t>
          </a:r>
          <a:endParaRPr lang="en-US"/>
        </a:p>
      </dgm:t>
    </dgm:pt>
    <dgm:pt modelId="{C97A894F-3DE4-4D90-AFC0-D39A34B6FEC2}" type="parTrans" cxnId="{06CFB5D2-FFE6-4F2E-8BCD-631256C74ED5}">
      <dgm:prSet/>
      <dgm:spPr/>
      <dgm:t>
        <a:bodyPr/>
        <a:lstStyle/>
        <a:p>
          <a:endParaRPr lang="en-US"/>
        </a:p>
      </dgm:t>
    </dgm:pt>
    <dgm:pt modelId="{F9C54FC6-99A0-4235-B12D-DC9F3B9A98A8}" type="sibTrans" cxnId="{06CFB5D2-FFE6-4F2E-8BCD-631256C74ED5}">
      <dgm:prSet/>
      <dgm:spPr/>
      <dgm:t>
        <a:bodyPr/>
        <a:lstStyle/>
        <a:p>
          <a:endParaRPr lang="en-US"/>
        </a:p>
      </dgm:t>
    </dgm:pt>
    <dgm:pt modelId="{FAD97C77-0CE4-44DD-B771-091BF47CD58D}">
      <dgm:prSet/>
      <dgm:spPr/>
      <dgm:t>
        <a:bodyPr/>
        <a:lstStyle/>
        <a:p>
          <a:r>
            <a:rPr lang="en-IN" dirty="0"/>
            <a:t>Expression</a:t>
          </a:r>
          <a:endParaRPr lang="en-US" dirty="0"/>
        </a:p>
      </dgm:t>
    </dgm:pt>
    <dgm:pt modelId="{CD505AEC-C386-4D9B-BD0B-9374FF61B629}" type="parTrans" cxnId="{B6B8514E-90F7-4D8F-8975-05C91B841315}">
      <dgm:prSet/>
      <dgm:spPr/>
      <dgm:t>
        <a:bodyPr/>
        <a:lstStyle/>
        <a:p>
          <a:endParaRPr lang="en-US"/>
        </a:p>
      </dgm:t>
    </dgm:pt>
    <dgm:pt modelId="{8BEA2767-26DC-4456-A7AD-234355CB79FF}" type="sibTrans" cxnId="{B6B8514E-90F7-4D8F-8975-05C91B841315}">
      <dgm:prSet/>
      <dgm:spPr/>
      <dgm:t>
        <a:bodyPr/>
        <a:lstStyle/>
        <a:p>
          <a:endParaRPr lang="en-US"/>
        </a:p>
      </dgm:t>
    </dgm:pt>
    <dgm:pt modelId="{049EE776-905F-46EB-B835-58E8E74CBD24}" type="pres">
      <dgm:prSet presAssocID="{C4903141-A1EB-4A1C-B1C8-47520A8C1F8C}" presName="linear" presStyleCnt="0">
        <dgm:presLayoutVars>
          <dgm:dir/>
          <dgm:animLvl val="lvl"/>
          <dgm:resizeHandles val="exact"/>
        </dgm:presLayoutVars>
      </dgm:prSet>
      <dgm:spPr/>
    </dgm:pt>
    <dgm:pt modelId="{7988B78C-34DA-4148-929D-023196E496CD}" type="pres">
      <dgm:prSet presAssocID="{8F55C8BD-87A6-4B5D-993E-E52C82B3C577}" presName="parentLin" presStyleCnt="0"/>
      <dgm:spPr/>
    </dgm:pt>
    <dgm:pt modelId="{24A0CD94-4FCD-4206-ADD4-7D7D63C55332}" type="pres">
      <dgm:prSet presAssocID="{8F55C8BD-87A6-4B5D-993E-E52C82B3C577}" presName="parentLeftMargin" presStyleLbl="node1" presStyleIdx="0" presStyleCnt="2"/>
      <dgm:spPr/>
    </dgm:pt>
    <dgm:pt modelId="{B750E294-BC69-485C-A3C8-B0663989444A}" type="pres">
      <dgm:prSet presAssocID="{8F55C8BD-87A6-4B5D-993E-E52C82B3C57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A2AD3198-0037-47B0-A668-6A2E81D8504D}" type="pres">
      <dgm:prSet presAssocID="{8F55C8BD-87A6-4B5D-993E-E52C82B3C577}" presName="negativeSpace" presStyleCnt="0"/>
      <dgm:spPr/>
    </dgm:pt>
    <dgm:pt modelId="{408E8A47-D31E-4C91-9771-1CAC351DBF26}" type="pres">
      <dgm:prSet presAssocID="{8F55C8BD-87A6-4B5D-993E-E52C82B3C577}" presName="childText" presStyleLbl="conFgAcc1" presStyleIdx="0" presStyleCnt="2">
        <dgm:presLayoutVars>
          <dgm:bulletEnabled val="1"/>
        </dgm:presLayoutVars>
      </dgm:prSet>
      <dgm:spPr/>
    </dgm:pt>
    <dgm:pt modelId="{A8EB13FA-53F1-4786-95B8-4214D4D16F4F}" type="pres">
      <dgm:prSet presAssocID="{61E4283B-0685-4921-966B-568587BD6093}" presName="spaceBetweenRectangles" presStyleCnt="0"/>
      <dgm:spPr/>
    </dgm:pt>
    <dgm:pt modelId="{D6E331C4-4F35-48E3-B603-666B9F49E6DB}" type="pres">
      <dgm:prSet presAssocID="{2966811B-ED44-476B-897D-6E86A3DC1C0F}" presName="parentLin" presStyleCnt="0"/>
      <dgm:spPr/>
    </dgm:pt>
    <dgm:pt modelId="{5E775D92-87BE-4E2A-9C8A-2F781D809E3A}" type="pres">
      <dgm:prSet presAssocID="{2966811B-ED44-476B-897D-6E86A3DC1C0F}" presName="parentLeftMargin" presStyleLbl="node1" presStyleIdx="0" presStyleCnt="2"/>
      <dgm:spPr/>
    </dgm:pt>
    <dgm:pt modelId="{CBD6362E-7751-42BF-9AC4-1A8DEB477E70}" type="pres">
      <dgm:prSet presAssocID="{2966811B-ED44-476B-897D-6E86A3DC1C0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128A27F-4B65-4A9F-99D8-EB6908F4B9F4}" type="pres">
      <dgm:prSet presAssocID="{2966811B-ED44-476B-897D-6E86A3DC1C0F}" presName="negativeSpace" presStyleCnt="0"/>
      <dgm:spPr/>
    </dgm:pt>
    <dgm:pt modelId="{D9975915-A82A-45B4-AD06-A90AA53184A0}" type="pres">
      <dgm:prSet presAssocID="{2966811B-ED44-476B-897D-6E86A3DC1C0F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BBBD5401-4971-4670-9A59-F7EC83E08BDC}" srcId="{2966811B-ED44-476B-897D-6E86A3DC1C0F}" destId="{0251DC5D-81E7-490F-8A03-5BACB497F6D9}" srcOrd="2" destOrd="0" parTransId="{D9117D2E-0113-4CB1-823C-5D0A2F0E2B52}" sibTransId="{2918B01E-490C-4825-86E7-1173E6677CBB}"/>
    <dgm:cxn modelId="{E28A390C-35A6-4B6C-B27E-381F889A9DA5}" type="presOf" srcId="{FAD97C77-0CE4-44DD-B771-091BF47CD58D}" destId="{D9975915-A82A-45B4-AD06-A90AA53184A0}" srcOrd="0" destOrd="1" presId="urn:microsoft.com/office/officeart/2005/8/layout/list1"/>
    <dgm:cxn modelId="{9F704C18-FC72-4B96-981B-1C9CA83A42D7}" srcId="{2966811B-ED44-476B-897D-6E86A3DC1C0F}" destId="{FE7E6797-12EE-47EB-A815-A4A9241B9D79}" srcOrd="0" destOrd="0" parTransId="{C537B115-0DC6-4A89-A164-F7F81872B5A7}" sibTransId="{9C800BD8-8949-4C52-8797-C25F3E822D24}"/>
    <dgm:cxn modelId="{9464A819-4A47-4935-A7B3-1E4806725BB9}" type="presOf" srcId="{FE7E6797-12EE-47EB-A815-A4A9241B9D79}" destId="{D9975915-A82A-45B4-AD06-A90AA53184A0}" srcOrd="0" destOrd="0" presId="urn:microsoft.com/office/officeart/2005/8/layout/list1"/>
    <dgm:cxn modelId="{724E9F3C-60F0-41FC-B9E4-D13B8C8EAE5B}" type="presOf" srcId="{2966811B-ED44-476B-897D-6E86A3DC1C0F}" destId="{CBD6362E-7751-42BF-9AC4-1A8DEB477E70}" srcOrd="1" destOrd="0" presId="urn:microsoft.com/office/officeart/2005/8/layout/list1"/>
    <dgm:cxn modelId="{F1B14760-868B-45A1-BB98-0A85E6C461D3}" srcId="{2966811B-ED44-476B-897D-6E86A3DC1C0F}" destId="{AB0C544D-6986-4455-B960-2CCBD6CE5DAD}" srcOrd="4" destOrd="0" parTransId="{FA4B15C1-2988-4CEF-99C4-79901B09F831}" sibTransId="{6F74D24C-478C-46F5-8B32-D4AED39EFDF7}"/>
    <dgm:cxn modelId="{97859C6C-68DC-45B7-AC71-02CE14B9A92E}" type="presOf" srcId="{0251DC5D-81E7-490F-8A03-5BACB497F6D9}" destId="{D9975915-A82A-45B4-AD06-A90AA53184A0}" srcOrd="0" destOrd="2" presId="urn:microsoft.com/office/officeart/2005/8/layout/list1"/>
    <dgm:cxn modelId="{C00F594D-1D3B-4F22-B62D-5E93B4955156}" type="presOf" srcId="{97FAF123-A0FF-4A40-84AF-5FF8C5304A6F}" destId="{D9975915-A82A-45B4-AD06-A90AA53184A0}" srcOrd="0" destOrd="3" presId="urn:microsoft.com/office/officeart/2005/8/layout/list1"/>
    <dgm:cxn modelId="{B6B8514E-90F7-4D8F-8975-05C91B841315}" srcId="{2966811B-ED44-476B-897D-6E86A3DC1C0F}" destId="{FAD97C77-0CE4-44DD-B771-091BF47CD58D}" srcOrd="1" destOrd="0" parTransId="{CD505AEC-C386-4D9B-BD0B-9374FF61B629}" sibTransId="{8BEA2767-26DC-4456-A7AD-234355CB79FF}"/>
    <dgm:cxn modelId="{9A3C0785-CAB4-4393-A0ED-70E208FC8E1B}" type="presOf" srcId="{C4903141-A1EB-4A1C-B1C8-47520A8C1F8C}" destId="{049EE776-905F-46EB-B835-58E8E74CBD24}" srcOrd="0" destOrd="0" presId="urn:microsoft.com/office/officeart/2005/8/layout/list1"/>
    <dgm:cxn modelId="{11C5159B-B7DF-4D23-AF18-DDB86DAFAEEE}" type="presOf" srcId="{8F55C8BD-87A6-4B5D-993E-E52C82B3C577}" destId="{B750E294-BC69-485C-A3C8-B0663989444A}" srcOrd="1" destOrd="0" presId="urn:microsoft.com/office/officeart/2005/8/layout/list1"/>
    <dgm:cxn modelId="{9CB035AA-906A-46AC-9059-8B7254D48D6D}" srcId="{C4903141-A1EB-4A1C-B1C8-47520A8C1F8C}" destId="{8F55C8BD-87A6-4B5D-993E-E52C82B3C577}" srcOrd="0" destOrd="0" parTransId="{17670FF9-BAA8-403C-BE94-BF7EEB08A458}" sibTransId="{61E4283B-0685-4921-966B-568587BD6093}"/>
    <dgm:cxn modelId="{1C7354C7-D028-42DF-8E97-5D25A7E27B4C}" type="presOf" srcId="{A017A29B-C7FF-4B6F-B403-B4430CC30106}" destId="{D9975915-A82A-45B4-AD06-A90AA53184A0}" srcOrd="0" destOrd="5" presId="urn:microsoft.com/office/officeart/2005/8/layout/list1"/>
    <dgm:cxn modelId="{29F8DCD0-FE18-4E07-AED5-82175EB15C1E}" type="presOf" srcId="{8F55C8BD-87A6-4B5D-993E-E52C82B3C577}" destId="{24A0CD94-4FCD-4206-ADD4-7D7D63C55332}" srcOrd="0" destOrd="0" presId="urn:microsoft.com/office/officeart/2005/8/layout/list1"/>
    <dgm:cxn modelId="{06CFB5D2-FFE6-4F2E-8BCD-631256C74ED5}" srcId="{2966811B-ED44-476B-897D-6E86A3DC1C0F}" destId="{A017A29B-C7FF-4B6F-B403-B4430CC30106}" srcOrd="5" destOrd="0" parTransId="{C97A894F-3DE4-4D90-AFC0-D39A34B6FEC2}" sibTransId="{F9C54FC6-99A0-4235-B12D-DC9F3B9A98A8}"/>
    <dgm:cxn modelId="{C993B2DC-3E74-4B48-AED7-5155D027706A}" type="presOf" srcId="{2966811B-ED44-476B-897D-6E86A3DC1C0F}" destId="{5E775D92-87BE-4E2A-9C8A-2F781D809E3A}" srcOrd="0" destOrd="0" presId="urn:microsoft.com/office/officeart/2005/8/layout/list1"/>
    <dgm:cxn modelId="{233FF4E1-3B2A-422E-B657-D1408BFB3A81}" srcId="{2966811B-ED44-476B-897D-6E86A3DC1C0F}" destId="{97FAF123-A0FF-4A40-84AF-5FF8C5304A6F}" srcOrd="3" destOrd="0" parTransId="{D5FFECF1-7453-4E78-8A3E-794354B928D2}" sibTransId="{7624ADF2-B505-4C84-AFD6-5B390A7A5CD9}"/>
    <dgm:cxn modelId="{D6DB36E4-79D8-4878-8333-E54C2F9B9EE6}" srcId="{C4903141-A1EB-4A1C-B1C8-47520A8C1F8C}" destId="{2966811B-ED44-476B-897D-6E86A3DC1C0F}" srcOrd="1" destOrd="0" parTransId="{93E19E47-7622-4272-BC2A-C9ABFF768ED1}" sibTransId="{0D5F4DE5-8BE6-4714-A1C3-C83B582675E0}"/>
    <dgm:cxn modelId="{A067F5FD-2883-42E9-8530-495DE31A2047}" type="presOf" srcId="{AB0C544D-6986-4455-B960-2CCBD6CE5DAD}" destId="{D9975915-A82A-45B4-AD06-A90AA53184A0}" srcOrd="0" destOrd="4" presId="urn:microsoft.com/office/officeart/2005/8/layout/list1"/>
    <dgm:cxn modelId="{596A1068-B058-477F-9468-AA69D22474FB}" type="presParOf" srcId="{049EE776-905F-46EB-B835-58E8E74CBD24}" destId="{7988B78C-34DA-4148-929D-023196E496CD}" srcOrd="0" destOrd="0" presId="urn:microsoft.com/office/officeart/2005/8/layout/list1"/>
    <dgm:cxn modelId="{F557EB2A-6726-4456-BEDF-9706BAD0A71D}" type="presParOf" srcId="{7988B78C-34DA-4148-929D-023196E496CD}" destId="{24A0CD94-4FCD-4206-ADD4-7D7D63C55332}" srcOrd="0" destOrd="0" presId="urn:microsoft.com/office/officeart/2005/8/layout/list1"/>
    <dgm:cxn modelId="{A57B4EB3-32EA-4F9F-8AF9-825C958C5B95}" type="presParOf" srcId="{7988B78C-34DA-4148-929D-023196E496CD}" destId="{B750E294-BC69-485C-A3C8-B0663989444A}" srcOrd="1" destOrd="0" presId="urn:microsoft.com/office/officeart/2005/8/layout/list1"/>
    <dgm:cxn modelId="{91F302CD-CBF5-4E91-8FD5-F93747D6AC68}" type="presParOf" srcId="{049EE776-905F-46EB-B835-58E8E74CBD24}" destId="{A2AD3198-0037-47B0-A668-6A2E81D8504D}" srcOrd="1" destOrd="0" presId="urn:microsoft.com/office/officeart/2005/8/layout/list1"/>
    <dgm:cxn modelId="{80BCC63E-A776-43C1-993B-0479D783A1AF}" type="presParOf" srcId="{049EE776-905F-46EB-B835-58E8E74CBD24}" destId="{408E8A47-D31E-4C91-9771-1CAC351DBF26}" srcOrd="2" destOrd="0" presId="urn:microsoft.com/office/officeart/2005/8/layout/list1"/>
    <dgm:cxn modelId="{C293E4ED-04CB-4723-8BA6-37F06B4A709F}" type="presParOf" srcId="{049EE776-905F-46EB-B835-58E8E74CBD24}" destId="{A8EB13FA-53F1-4786-95B8-4214D4D16F4F}" srcOrd="3" destOrd="0" presId="urn:microsoft.com/office/officeart/2005/8/layout/list1"/>
    <dgm:cxn modelId="{46C2E722-B41B-41AA-B253-41386A3B37EC}" type="presParOf" srcId="{049EE776-905F-46EB-B835-58E8E74CBD24}" destId="{D6E331C4-4F35-48E3-B603-666B9F49E6DB}" srcOrd="4" destOrd="0" presId="urn:microsoft.com/office/officeart/2005/8/layout/list1"/>
    <dgm:cxn modelId="{F5C8AC6C-FE89-4AB3-92BA-ADC730F96583}" type="presParOf" srcId="{D6E331C4-4F35-48E3-B603-666B9F49E6DB}" destId="{5E775D92-87BE-4E2A-9C8A-2F781D809E3A}" srcOrd="0" destOrd="0" presId="urn:microsoft.com/office/officeart/2005/8/layout/list1"/>
    <dgm:cxn modelId="{848560BB-B9AA-4491-9D08-33330219C43A}" type="presParOf" srcId="{D6E331C4-4F35-48E3-B603-666B9F49E6DB}" destId="{CBD6362E-7751-42BF-9AC4-1A8DEB477E70}" srcOrd="1" destOrd="0" presId="urn:microsoft.com/office/officeart/2005/8/layout/list1"/>
    <dgm:cxn modelId="{D8A18B6B-96D5-423F-89A6-67863B94076E}" type="presParOf" srcId="{049EE776-905F-46EB-B835-58E8E74CBD24}" destId="{6128A27F-4B65-4A9F-99D8-EB6908F4B9F4}" srcOrd="5" destOrd="0" presId="urn:microsoft.com/office/officeart/2005/8/layout/list1"/>
    <dgm:cxn modelId="{E3A1745B-D83D-4E00-B7D1-CBA30C7F7E6D}" type="presParOf" srcId="{049EE776-905F-46EB-B835-58E8E74CBD24}" destId="{D9975915-A82A-45B4-AD06-A90AA53184A0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903141-A1EB-4A1C-B1C8-47520A8C1F8C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966811B-ED44-476B-897D-6E86A3DC1C0F}">
      <dgm:prSet/>
      <dgm:spPr/>
      <dgm:t>
        <a:bodyPr/>
        <a:lstStyle/>
        <a:p>
          <a:r>
            <a:rPr lang="en-US" dirty="0"/>
            <a:t>2. For Population table(DIM table)</a:t>
          </a:r>
        </a:p>
      </dgm:t>
    </dgm:pt>
    <dgm:pt modelId="{93E19E47-7622-4272-BC2A-C9ABFF768ED1}" type="parTrans" cxnId="{D6DB36E4-79D8-4878-8333-E54C2F9B9EE6}">
      <dgm:prSet/>
      <dgm:spPr/>
      <dgm:t>
        <a:bodyPr/>
        <a:lstStyle/>
        <a:p>
          <a:endParaRPr lang="en-US"/>
        </a:p>
      </dgm:t>
    </dgm:pt>
    <dgm:pt modelId="{0D5F4DE5-8BE6-4714-A1C3-C83B582675E0}" type="sibTrans" cxnId="{D6DB36E4-79D8-4878-8333-E54C2F9B9EE6}">
      <dgm:prSet/>
      <dgm:spPr/>
      <dgm:t>
        <a:bodyPr/>
        <a:lstStyle/>
        <a:p>
          <a:endParaRPr lang="en-US"/>
        </a:p>
      </dgm:t>
    </dgm:pt>
    <dgm:pt modelId="{FE7E6797-12EE-47EB-A815-A4A9241B9D79}">
      <dgm:prSet/>
      <dgm:spPr/>
      <dgm:t>
        <a:bodyPr/>
        <a:lstStyle/>
        <a:p>
          <a:r>
            <a:rPr lang="en-IN" dirty="0"/>
            <a:t>Source Qualifier</a:t>
          </a:r>
          <a:endParaRPr lang="en-US" dirty="0"/>
        </a:p>
      </dgm:t>
    </dgm:pt>
    <dgm:pt modelId="{9C800BD8-8949-4C52-8797-C25F3E822D24}" type="sibTrans" cxnId="{9F704C18-FC72-4B96-981B-1C9CA83A42D7}">
      <dgm:prSet/>
      <dgm:spPr/>
      <dgm:t>
        <a:bodyPr/>
        <a:lstStyle/>
        <a:p>
          <a:endParaRPr lang="en-US"/>
        </a:p>
      </dgm:t>
    </dgm:pt>
    <dgm:pt modelId="{C537B115-0DC6-4A89-A164-F7F81872B5A7}" type="parTrans" cxnId="{9F704C18-FC72-4B96-981B-1C9CA83A42D7}">
      <dgm:prSet/>
      <dgm:spPr/>
      <dgm:t>
        <a:bodyPr/>
        <a:lstStyle/>
        <a:p>
          <a:endParaRPr lang="en-US"/>
        </a:p>
      </dgm:t>
    </dgm:pt>
    <dgm:pt modelId="{FAD97C77-0CE4-44DD-B771-091BF47CD58D}">
      <dgm:prSet/>
      <dgm:spPr/>
      <dgm:t>
        <a:bodyPr/>
        <a:lstStyle/>
        <a:p>
          <a:r>
            <a:rPr lang="en-US" dirty="0"/>
            <a:t>Sorter</a:t>
          </a:r>
        </a:p>
      </dgm:t>
    </dgm:pt>
    <dgm:pt modelId="{8BEA2767-26DC-4456-A7AD-234355CB79FF}" type="sibTrans" cxnId="{B6B8514E-90F7-4D8F-8975-05C91B841315}">
      <dgm:prSet/>
      <dgm:spPr/>
      <dgm:t>
        <a:bodyPr/>
        <a:lstStyle/>
        <a:p>
          <a:endParaRPr lang="en-US"/>
        </a:p>
      </dgm:t>
    </dgm:pt>
    <dgm:pt modelId="{CD505AEC-C386-4D9B-BD0B-9374FF61B629}" type="parTrans" cxnId="{B6B8514E-90F7-4D8F-8975-05C91B841315}">
      <dgm:prSet/>
      <dgm:spPr/>
      <dgm:t>
        <a:bodyPr/>
        <a:lstStyle/>
        <a:p>
          <a:endParaRPr lang="en-US"/>
        </a:p>
      </dgm:t>
    </dgm:pt>
    <dgm:pt modelId="{0251DC5D-81E7-490F-8A03-5BACB497F6D9}">
      <dgm:prSet/>
      <dgm:spPr/>
      <dgm:t>
        <a:bodyPr/>
        <a:lstStyle/>
        <a:p>
          <a:r>
            <a:rPr lang="en-IN" dirty="0"/>
            <a:t>Lookup</a:t>
          </a:r>
          <a:endParaRPr lang="en-US" dirty="0"/>
        </a:p>
      </dgm:t>
    </dgm:pt>
    <dgm:pt modelId="{2918B01E-490C-4825-86E7-1173E6677CBB}" type="sibTrans" cxnId="{BBBD5401-4971-4670-9A59-F7EC83E08BDC}">
      <dgm:prSet/>
      <dgm:spPr/>
      <dgm:t>
        <a:bodyPr/>
        <a:lstStyle/>
        <a:p>
          <a:endParaRPr lang="en-US"/>
        </a:p>
      </dgm:t>
    </dgm:pt>
    <dgm:pt modelId="{D9117D2E-0113-4CB1-823C-5D0A2F0E2B52}" type="parTrans" cxnId="{BBBD5401-4971-4670-9A59-F7EC83E08BDC}">
      <dgm:prSet/>
      <dgm:spPr/>
      <dgm:t>
        <a:bodyPr/>
        <a:lstStyle/>
        <a:p>
          <a:endParaRPr lang="en-US"/>
        </a:p>
      </dgm:t>
    </dgm:pt>
    <dgm:pt modelId="{97FAF123-A0FF-4A40-84AF-5FF8C5304A6F}">
      <dgm:prSet/>
      <dgm:spPr/>
      <dgm:t>
        <a:bodyPr/>
        <a:lstStyle/>
        <a:p>
          <a:r>
            <a:rPr lang="en-IN"/>
            <a:t>Router</a:t>
          </a:r>
          <a:endParaRPr lang="en-US"/>
        </a:p>
      </dgm:t>
    </dgm:pt>
    <dgm:pt modelId="{7624ADF2-B505-4C84-AFD6-5B390A7A5CD9}" type="sibTrans" cxnId="{233FF4E1-3B2A-422E-B657-D1408BFB3A81}">
      <dgm:prSet/>
      <dgm:spPr/>
      <dgm:t>
        <a:bodyPr/>
        <a:lstStyle/>
        <a:p>
          <a:endParaRPr lang="en-US"/>
        </a:p>
      </dgm:t>
    </dgm:pt>
    <dgm:pt modelId="{D5FFECF1-7453-4E78-8A3E-794354B928D2}" type="parTrans" cxnId="{233FF4E1-3B2A-422E-B657-D1408BFB3A81}">
      <dgm:prSet/>
      <dgm:spPr/>
      <dgm:t>
        <a:bodyPr/>
        <a:lstStyle/>
        <a:p>
          <a:endParaRPr lang="en-US"/>
        </a:p>
      </dgm:t>
    </dgm:pt>
    <dgm:pt modelId="{AB0C544D-6986-4455-B960-2CCBD6CE5DAD}">
      <dgm:prSet/>
      <dgm:spPr/>
      <dgm:t>
        <a:bodyPr/>
        <a:lstStyle/>
        <a:p>
          <a:r>
            <a:rPr lang="en-IN" dirty="0"/>
            <a:t>Update Strategy</a:t>
          </a:r>
          <a:endParaRPr lang="en-US" dirty="0"/>
        </a:p>
      </dgm:t>
    </dgm:pt>
    <dgm:pt modelId="{6F74D24C-478C-46F5-8B32-D4AED39EFDF7}" type="sibTrans" cxnId="{F1B14760-868B-45A1-BB98-0A85E6C461D3}">
      <dgm:prSet/>
      <dgm:spPr/>
      <dgm:t>
        <a:bodyPr/>
        <a:lstStyle/>
        <a:p>
          <a:endParaRPr lang="en-US"/>
        </a:p>
      </dgm:t>
    </dgm:pt>
    <dgm:pt modelId="{FA4B15C1-2988-4CEF-99C4-79901B09F831}" type="parTrans" cxnId="{F1B14760-868B-45A1-BB98-0A85E6C461D3}">
      <dgm:prSet/>
      <dgm:spPr/>
      <dgm:t>
        <a:bodyPr/>
        <a:lstStyle/>
        <a:p>
          <a:endParaRPr lang="en-US"/>
        </a:p>
      </dgm:t>
    </dgm:pt>
    <dgm:pt modelId="{049EE776-905F-46EB-B835-58E8E74CBD24}" type="pres">
      <dgm:prSet presAssocID="{C4903141-A1EB-4A1C-B1C8-47520A8C1F8C}" presName="linear" presStyleCnt="0">
        <dgm:presLayoutVars>
          <dgm:dir/>
          <dgm:animLvl val="lvl"/>
          <dgm:resizeHandles val="exact"/>
        </dgm:presLayoutVars>
      </dgm:prSet>
      <dgm:spPr/>
    </dgm:pt>
    <dgm:pt modelId="{D6E331C4-4F35-48E3-B603-666B9F49E6DB}" type="pres">
      <dgm:prSet presAssocID="{2966811B-ED44-476B-897D-6E86A3DC1C0F}" presName="parentLin" presStyleCnt="0"/>
      <dgm:spPr/>
    </dgm:pt>
    <dgm:pt modelId="{5E775D92-87BE-4E2A-9C8A-2F781D809E3A}" type="pres">
      <dgm:prSet presAssocID="{2966811B-ED44-476B-897D-6E86A3DC1C0F}" presName="parentLeftMargin" presStyleLbl="node1" presStyleIdx="0" presStyleCnt="1"/>
      <dgm:spPr/>
    </dgm:pt>
    <dgm:pt modelId="{CBD6362E-7751-42BF-9AC4-1A8DEB477E70}" type="pres">
      <dgm:prSet presAssocID="{2966811B-ED44-476B-897D-6E86A3DC1C0F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128A27F-4B65-4A9F-99D8-EB6908F4B9F4}" type="pres">
      <dgm:prSet presAssocID="{2966811B-ED44-476B-897D-6E86A3DC1C0F}" presName="negativeSpace" presStyleCnt="0"/>
      <dgm:spPr/>
    </dgm:pt>
    <dgm:pt modelId="{D9975915-A82A-45B4-AD06-A90AA53184A0}" type="pres">
      <dgm:prSet presAssocID="{2966811B-ED44-476B-897D-6E86A3DC1C0F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BBBD5401-4971-4670-9A59-F7EC83E08BDC}" srcId="{2966811B-ED44-476B-897D-6E86A3DC1C0F}" destId="{0251DC5D-81E7-490F-8A03-5BACB497F6D9}" srcOrd="2" destOrd="0" parTransId="{D9117D2E-0113-4CB1-823C-5D0A2F0E2B52}" sibTransId="{2918B01E-490C-4825-86E7-1173E6677CBB}"/>
    <dgm:cxn modelId="{E28A390C-35A6-4B6C-B27E-381F889A9DA5}" type="presOf" srcId="{FAD97C77-0CE4-44DD-B771-091BF47CD58D}" destId="{D9975915-A82A-45B4-AD06-A90AA53184A0}" srcOrd="0" destOrd="1" presId="urn:microsoft.com/office/officeart/2005/8/layout/list1"/>
    <dgm:cxn modelId="{9F704C18-FC72-4B96-981B-1C9CA83A42D7}" srcId="{2966811B-ED44-476B-897D-6E86A3DC1C0F}" destId="{FE7E6797-12EE-47EB-A815-A4A9241B9D79}" srcOrd="0" destOrd="0" parTransId="{C537B115-0DC6-4A89-A164-F7F81872B5A7}" sibTransId="{9C800BD8-8949-4C52-8797-C25F3E822D24}"/>
    <dgm:cxn modelId="{9464A819-4A47-4935-A7B3-1E4806725BB9}" type="presOf" srcId="{FE7E6797-12EE-47EB-A815-A4A9241B9D79}" destId="{D9975915-A82A-45B4-AD06-A90AA53184A0}" srcOrd="0" destOrd="0" presId="urn:microsoft.com/office/officeart/2005/8/layout/list1"/>
    <dgm:cxn modelId="{724E9F3C-60F0-41FC-B9E4-D13B8C8EAE5B}" type="presOf" srcId="{2966811B-ED44-476B-897D-6E86A3DC1C0F}" destId="{CBD6362E-7751-42BF-9AC4-1A8DEB477E70}" srcOrd="1" destOrd="0" presId="urn:microsoft.com/office/officeart/2005/8/layout/list1"/>
    <dgm:cxn modelId="{F1B14760-868B-45A1-BB98-0A85E6C461D3}" srcId="{2966811B-ED44-476B-897D-6E86A3DC1C0F}" destId="{AB0C544D-6986-4455-B960-2CCBD6CE5DAD}" srcOrd="4" destOrd="0" parTransId="{FA4B15C1-2988-4CEF-99C4-79901B09F831}" sibTransId="{6F74D24C-478C-46F5-8B32-D4AED39EFDF7}"/>
    <dgm:cxn modelId="{97859C6C-68DC-45B7-AC71-02CE14B9A92E}" type="presOf" srcId="{0251DC5D-81E7-490F-8A03-5BACB497F6D9}" destId="{D9975915-A82A-45B4-AD06-A90AA53184A0}" srcOrd="0" destOrd="2" presId="urn:microsoft.com/office/officeart/2005/8/layout/list1"/>
    <dgm:cxn modelId="{C00F594D-1D3B-4F22-B62D-5E93B4955156}" type="presOf" srcId="{97FAF123-A0FF-4A40-84AF-5FF8C5304A6F}" destId="{D9975915-A82A-45B4-AD06-A90AA53184A0}" srcOrd="0" destOrd="3" presId="urn:microsoft.com/office/officeart/2005/8/layout/list1"/>
    <dgm:cxn modelId="{B6B8514E-90F7-4D8F-8975-05C91B841315}" srcId="{2966811B-ED44-476B-897D-6E86A3DC1C0F}" destId="{FAD97C77-0CE4-44DD-B771-091BF47CD58D}" srcOrd="1" destOrd="0" parTransId="{CD505AEC-C386-4D9B-BD0B-9374FF61B629}" sibTransId="{8BEA2767-26DC-4456-A7AD-234355CB79FF}"/>
    <dgm:cxn modelId="{9A3C0785-CAB4-4393-A0ED-70E208FC8E1B}" type="presOf" srcId="{C4903141-A1EB-4A1C-B1C8-47520A8C1F8C}" destId="{049EE776-905F-46EB-B835-58E8E74CBD24}" srcOrd="0" destOrd="0" presId="urn:microsoft.com/office/officeart/2005/8/layout/list1"/>
    <dgm:cxn modelId="{C993B2DC-3E74-4B48-AED7-5155D027706A}" type="presOf" srcId="{2966811B-ED44-476B-897D-6E86A3DC1C0F}" destId="{5E775D92-87BE-4E2A-9C8A-2F781D809E3A}" srcOrd="0" destOrd="0" presId="urn:microsoft.com/office/officeart/2005/8/layout/list1"/>
    <dgm:cxn modelId="{233FF4E1-3B2A-422E-B657-D1408BFB3A81}" srcId="{2966811B-ED44-476B-897D-6E86A3DC1C0F}" destId="{97FAF123-A0FF-4A40-84AF-5FF8C5304A6F}" srcOrd="3" destOrd="0" parTransId="{D5FFECF1-7453-4E78-8A3E-794354B928D2}" sibTransId="{7624ADF2-B505-4C84-AFD6-5B390A7A5CD9}"/>
    <dgm:cxn modelId="{D6DB36E4-79D8-4878-8333-E54C2F9B9EE6}" srcId="{C4903141-A1EB-4A1C-B1C8-47520A8C1F8C}" destId="{2966811B-ED44-476B-897D-6E86A3DC1C0F}" srcOrd="0" destOrd="0" parTransId="{93E19E47-7622-4272-BC2A-C9ABFF768ED1}" sibTransId="{0D5F4DE5-8BE6-4714-A1C3-C83B582675E0}"/>
    <dgm:cxn modelId="{A067F5FD-2883-42E9-8530-495DE31A2047}" type="presOf" srcId="{AB0C544D-6986-4455-B960-2CCBD6CE5DAD}" destId="{D9975915-A82A-45B4-AD06-A90AA53184A0}" srcOrd="0" destOrd="4" presId="urn:microsoft.com/office/officeart/2005/8/layout/list1"/>
    <dgm:cxn modelId="{46C2E722-B41B-41AA-B253-41386A3B37EC}" type="presParOf" srcId="{049EE776-905F-46EB-B835-58E8E74CBD24}" destId="{D6E331C4-4F35-48E3-B603-666B9F49E6DB}" srcOrd="0" destOrd="0" presId="urn:microsoft.com/office/officeart/2005/8/layout/list1"/>
    <dgm:cxn modelId="{F5C8AC6C-FE89-4AB3-92BA-ADC730F96583}" type="presParOf" srcId="{D6E331C4-4F35-48E3-B603-666B9F49E6DB}" destId="{5E775D92-87BE-4E2A-9C8A-2F781D809E3A}" srcOrd="0" destOrd="0" presId="urn:microsoft.com/office/officeart/2005/8/layout/list1"/>
    <dgm:cxn modelId="{848560BB-B9AA-4491-9D08-33330219C43A}" type="presParOf" srcId="{D6E331C4-4F35-48E3-B603-666B9F49E6DB}" destId="{CBD6362E-7751-42BF-9AC4-1A8DEB477E70}" srcOrd="1" destOrd="0" presId="urn:microsoft.com/office/officeart/2005/8/layout/list1"/>
    <dgm:cxn modelId="{D8A18B6B-96D5-423F-89A6-67863B94076E}" type="presParOf" srcId="{049EE776-905F-46EB-B835-58E8E74CBD24}" destId="{6128A27F-4B65-4A9F-99D8-EB6908F4B9F4}" srcOrd="1" destOrd="0" presId="urn:microsoft.com/office/officeart/2005/8/layout/list1"/>
    <dgm:cxn modelId="{E3A1745B-D83D-4E00-B7D1-CBA30C7F7E6D}" type="presParOf" srcId="{049EE776-905F-46EB-B835-58E8E74CBD24}" destId="{D9975915-A82A-45B4-AD06-A90AA53184A0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903141-A1EB-4A1C-B1C8-47520A8C1F8C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966811B-ED44-476B-897D-6E86A3DC1C0F}">
      <dgm:prSet custT="1"/>
      <dgm:spPr/>
      <dgm:t>
        <a:bodyPr/>
        <a:lstStyle/>
        <a:p>
          <a:r>
            <a:rPr lang="en-US" sz="3200" dirty="0"/>
            <a:t>3. For Fact table</a:t>
          </a:r>
        </a:p>
      </dgm:t>
    </dgm:pt>
    <dgm:pt modelId="{93E19E47-7622-4272-BC2A-C9ABFF768ED1}" type="parTrans" cxnId="{D6DB36E4-79D8-4878-8333-E54C2F9B9EE6}">
      <dgm:prSet/>
      <dgm:spPr/>
      <dgm:t>
        <a:bodyPr/>
        <a:lstStyle/>
        <a:p>
          <a:endParaRPr lang="en-US"/>
        </a:p>
      </dgm:t>
    </dgm:pt>
    <dgm:pt modelId="{0D5F4DE5-8BE6-4714-A1C3-C83B582675E0}" type="sibTrans" cxnId="{D6DB36E4-79D8-4878-8333-E54C2F9B9EE6}">
      <dgm:prSet/>
      <dgm:spPr/>
      <dgm:t>
        <a:bodyPr/>
        <a:lstStyle/>
        <a:p>
          <a:endParaRPr lang="en-US"/>
        </a:p>
      </dgm:t>
    </dgm:pt>
    <dgm:pt modelId="{FE7E6797-12EE-47EB-A815-A4A9241B9D79}">
      <dgm:prSet custT="1"/>
      <dgm:spPr/>
      <dgm:t>
        <a:bodyPr/>
        <a:lstStyle/>
        <a:p>
          <a:r>
            <a:rPr lang="en-IN" sz="3200" dirty="0"/>
            <a:t>Source Qualifier</a:t>
          </a:r>
          <a:endParaRPr lang="en-US" sz="3200" dirty="0"/>
        </a:p>
      </dgm:t>
    </dgm:pt>
    <dgm:pt modelId="{9C800BD8-8949-4C52-8797-C25F3E822D24}" type="sibTrans" cxnId="{9F704C18-FC72-4B96-981B-1C9CA83A42D7}">
      <dgm:prSet/>
      <dgm:spPr/>
      <dgm:t>
        <a:bodyPr/>
        <a:lstStyle/>
        <a:p>
          <a:endParaRPr lang="en-US"/>
        </a:p>
      </dgm:t>
    </dgm:pt>
    <dgm:pt modelId="{C537B115-0DC6-4A89-A164-F7F81872B5A7}" type="parTrans" cxnId="{9F704C18-FC72-4B96-981B-1C9CA83A42D7}">
      <dgm:prSet/>
      <dgm:spPr/>
      <dgm:t>
        <a:bodyPr/>
        <a:lstStyle/>
        <a:p>
          <a:endParaRPr lang="en-US"/>
        </a:p>
      </dgm:t>
    </dgm:pt>
    <dgm:pt modelId="{40F9B563-EB6C-4EA7-87CE-880B33D0FF86}">
      <dgm:prSet custT="1"/>
      <dgm:spPr/>
      <dgm:t>
        <a:bodyPr/>
        <a:lstStyle/>
        <a:p>
          <a:r>
            <a:rPr lang="en-US" sz="3200" dirty="0"/>
            <a:t>Expression</a:t>
          </a:r>
        </a:p>
      </dgm:t>
    </dgm:pt>
    <dgm:pt modelId="{D69EC6CD-ADE5-457E-921A-64E669A97128}" type="parTrans" cxnId="{F1E87A7E-D871-4CE1-938D-A29AAD9731AB}">
      <dgm:prSet/>
      <dgm:spPr/>
      <dgm:t>
        <a:bodyPr/>
        <a:lstStyle/>
        <a:p>
          <a:endParaRPr lang="en-US"/>
        </a:p>
      </dgm:t>
    </dgm:pt>
    <dgm:pt modelId="{76A9B0F8-439D-43E6-8526-5C1AC3E5ABC7}" type="sibTrans" cxnId="{F1E87A7E-D871-4CE1-938D-A29AAD9731AB}">
      <dgm:prSet/>
      <dgm:spPr/>
      <dgm:t>
        <a:bodyPr/>
        <a:lstStyle/>
        <a:p>
          <a:endParaRPr lang="en-US"/>
        </a:p>
      </dgm:t>
    </dgm:pt>
    <dgm:pt modelId="{963FB86C-4E81-4F21-96EF-EF36E0BC6DB8}">
      <dgm:prSet custT="1"/>
      <dgm:spPr/>
      <dgm:t>
        <a:bodyPr/>
        <a:lstStyle/>
        <a:p>
          <a:r>
            <a:rPr lang="en-IN" sz="3200" dirty="0"/>
            <a:t>Lookup</a:t>
          </a:r>
          <a:endParaRPr lang="en-US" sz="3200" dirty="0"/>
        </a:p>
      </dgm:t>
    </dgm:pt>
    <dgm:pt modelId="{7B90163A-AF32-4491-B3F2-7F9287BE8337}" type="parTrans" cxnId="{32526A20-7273-4B31-82BB-C63DB4F477E6}">
      <dgm:prSet/>
      <dgm:spPr/>
      <dgm:t>
        <a:bodyPr/>
        <a:lstStyle/>
        <a:p>
          <a:endParaRPr lang="en-US"/>
        </a:p>
      </dgm:t>
    </dgm:pt>
    <dgm:pt modelId="{D6AA3E4E-9C62-4E4B-826D-4B720DE95253}" type="sibTrans" cxnId="{32526A20-7273-4B31-82BB-C63DB4F477E6}">
      <dgm:prSet/>
      <dgm:spPr/>
      <dgm:t>
        <a:bodyPr/>
        <a:lstStyle/>
        <a:p>
          <a:endParaRPr lang="en-US"/>
        </a:p>
      </dgm:t>
    </dgm:pt>
    <dgm:pt modelId="{049EE776-905F-46EB-B835-58E8E74CBD24}" type="pres">
      <dgm:prSet presAssocID="{C4903141-A1EB-4A1C-B1C8-47520A8C1F8C}" presName="linear" presStyleCnt="0">
        <dgm:presLayoutVars>
          <dgm:dir/>
          <dgm:animLvl val="lvl"/>
          <dgm:resizeHandles val="exact"/>
        </dgm:presLayoutVars>
      </dgm:prSet>
      <dgm:spPr/>
    </dgm:pt>
    <dgm:pt modelId="{D6E331C4-4F35-48E3-B603-666B9F49E6DB}" type="pres">
      <dgm:prSet presAssocID="{2966811B-ED44-476B-897D-6E86A3DC1C0F}" presName="parentLin" presStyleCnt="0"/>
      <dgm:spPr/>
    </dgm:pt>
    <dgm:pt modelId="{5E775D92-87BE-4E2A-9C8A-2F781D809E3A}" type="pres">
      <dgm:prSet presAssocID="{2966811B-ED44-476B-897D-6E86A3DC1C0F}" presName="parentLeftMargin" presStyleLbl="node1" presStyleIdx="0" presStyleCnt="1"/>
      <dgm:spPr/>
    </dgm:pt>
    <dgm:pt modelId="{CBD6362E-7751-42BF-9AC4-1A8DEB477E70}" type="pres">
      <dgm:prSet presAssocID="{2966811B-ED44-476B-897D-6E86A3DC1C0F}" presName="parentText" presStyleLbl="node1" presStyleIdx="0" presStyleCnt="1" custScaleX="89512" custScaleY="50261" custLinFactNeighborX="590" custLinFactNeighborY="-19856">
        <dgm:presLayoutVars>
          <dgm:chMax val="0"/>
          <dgm:bulletEnabled val="1"/>
        </dgm:presLayoutVars>
      </dgm:prSet>
      <dgm:spPr/>
    </dgm:pt>
    <dgm:pt modelId="{6128A27F-4B65-4A9F-99D8-EB6908F4B9F4}" type="pres">
      <dgm:prSet presAssocID="{2966811B-ED44-476B-897D-6E86A3DC1C0F}" presName="negativeSpace" presStyleCnt="0"/>
      <dgm:spPr/>
    </dgm:pt>
    <dgm:pt modelId="{D9975915-A82A-45B4-AD06-A90AA53184A0}" type="pres">
      <dgm:prSet presAssocID="{2966811B-ED44-476B-897D-6E86A3DC1C0F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9F704C18-FC72-4B96-981B-1C9CA83A42D7}" srcId="{2966811B-ED44-476B-897D-6E86A3DC1C0F}" destId="{FE7E6797-12EE-47EB-A815-A4A9241B9D79}" srcOrd="0" destOrd="0" parTransId="{C537B115-0DC6-4A89-A164-F7F81872B5A7}" sibTransId="{9C800BD8-8949-4C52-8797-C25F3E822D24}"/>
    <dgm:cxn modelId="{9464A819-4A47-4935-A7B3-1E4806725BB9}" type="presOf" srcId="{FE7E6797-12EE-47EB-A815-A4A9241B9D79}" destId="{D9975915-A82A-45B4-AD06-A90AA53184A0}" srcOrd="0" destOrd="0" presId="urn:microsoft.com/office/officeart/2005/8/layout/list1"/>
    <dgm:cxn modelId="{32526A20-7273-4B31-82BB-C63DB4F477E6}" srcId="{2966811B-ED44-476B-897D-6E86A3DC1C0F}" destId="{963FB86C-4E81-4F21-96EF-EF36E0BC6DB8}" srcOrd="2" destOrd="0" parTransId="{7B90163A-AF32-4491-B3F2-7F9287BE8337}" sibTransId="{D6AA3E4E-9C62-4E4B-826D-4B720DE95253}"/>
    <dgm:cxn modelId="{9090A128-CCA9-4044-B1FA-AD882FEB211D}" type="presOf" srcId="{963FB86C-4E81-4F21-96EF-EF36E0BC6DB8}" destId="{D9975915-A82A-45B4-AD06-A90AA53184A0}" srcOrd="0" destOrd="2" presId="urn:microsoft.com/office/officeart/2005/8/layout/list1"/>
    <dgm:cxn modelId="{724E9F3C-60F0-41FC-B9E4-D13B8C8EAE5B}" type="presOf" srcId="{2966811B-ED44-476B-897D-6E86A3DC1C0F}" destId="{CBD6362E-7751-42BF-9AC4-1A8DEB477E70}" srcOrd="1" destOrd="0" presId="urn:microsoft.com/office/officeart/2005/8/layout/list1"/>
    <dgm:cxn modelId="{F1E87A7E-D871-4CE1-938D-A29AAD9731AB}" srcId="{2966811B-ED44-476B-897D-6E86A3DC1C0F}" destId="{40F9B563-EB6C-4EA7-87CE-880B33D0FF86}" srcOrd="1" destOrd="0" parTransId="{D69EC6CD-ADE5-457E-921A-64E669A97128}" sibTransId="{76A9B0F8-439D-43E6-8526-5C1AC3E5ABC7}"/>
    <dgm:cxn modelId="{9A3C0785-CAB4-4393-A0ED-70E208FC8E1B}" type="presOf" srcId="{C4903141-A1EB-4A1C-B1C8-47520A8C1F8C}" destId="{049EE776-905F-46EB-B835-58E8E74CBD24}" srcOrd="0" destOrd="0" presId="urn:microsoft.com/office/officeart/2005/8/layout/list1"/>
    <dgm:cxn modelId="{B2A33E9F-8F97-4CF2-82EC-C2D22D9EDD2E}" type="presOf" srcId="{40F9B563-EB6C-4EA7-87CE-880B33D0FF86}" destId="{D9975915-A82A-45B4-AD06-A90AA53184A0}" srcOrd="0" destOrd="1" presId="urn:microsoft.com/office/officeart/2005/8/layout/list1"/>
    <dgm:cxn modelId="{C993B2DC-3E74-4B48-AED7-5155D027706A}" type="presOf" srcId="{2966811B-ED44-476B-897D-6E86A3DC1C0F}" destId="{5E775D92-87BE-4E2A-9C8A-2F781D809E3A}" srcOrd="0" destOrd="0" presId="urn:microsoft.com/office/officeart/2005/8/layout/list1"/>
    <dgm:cxn modelId="{D6DB36E4-79D8-4878-8333-E54C2F9B9EE6}" srcId="{C4903141-A1EB-4A1C-B1C8-47520A8C1F8C}" destId="{2966811B-ED44-476B-897D-6E86A3DC1C0F}" srcOrd="0" destOrd="0" parTransId="{93E19E47-7622-4272-BC2A-C9ABFF768ED1}" sibTransId="{0D5F4DE5-8BE6-4714-A1C3-C83B582675E0}"/>
    <dgm:cxn modelId="{46C2E722-B41B-41AA-B253-41386A3B37EC}" type="presParOf" srcId="{049EE776-905F-46EB-B835-58E8E74CBD24}" destId="{D6E331C4-4F35-48E3-B603-666B9F49E6DB}" srcOrd="0" destOrd="0" presId="urn:microsoft.com/office/officeart/2005/8/layout/list1"/>
    <dgm:cxn modelId="{F5C8AC6C-FE89-4AB3-92BA-ADC730F96583}" type="presParOf" srcId="{D6E331C4-4F35-48E3-B603-666B9F49E6DB}" destId="{5E775D92-87BE-4E2A-9C8A-2F781D809E3A}" srcOrd="0" destOrd="0" presId="urn:microsoft.com/office/officeart/2005/8/layout/list1"/>
    <dgm:cxn modelId="{848560BB-B9AA-4491-9D08-33330219C43A}" type="presParOf" srcId="{D6E331C4-4F35-48E3-B603-666B9F49E6DB}" destId="{CBD6362E-7751-42BF-9AC4-1A8DEB477E70}" srcOrd="1" destOrd="0" presId="urn:microsoft.com/office/officeart/2005/8/layout/list1"/>
    <dgm:cxn modelId="{D8A18B6B-96D5-423F-89A6-67863B94076E}" type="presParOf" srcId="{049EE776-905F-46EB-B835-58E8E74CBD24}" destId="{6128A27F-4B65-4A9F-99D8-EB6908F4B9F4}" srcOrd="1" destOrd="0" presId="urn:microsoft.com/office/officeart/2005/8/layout/list1"/>
    <dgm:cxn modelId="{E3A1745B-D83D-4E00-B7D1-CBA30C7F7E6D}" type="presParOf" srcId="{049EE776-905F-46EB-B835-58E8E74CBD24}" destId="{D9975915-A82A-45B4-AD06-A90AA53184A0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8E8A47-D31E-4C91-9771-1CAC351DBF26}">
      <dsp:nvSpPr>
        <dsp:cNvPr id="0" name=""/>
        <dsp:cNvSpPr/>
      </dsp:nvSpPr>
      <dsp:spPr>
        <a:xfrm>
          <a:off x="0" y="691159"/>
          <a:ext cx="6666833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50E294-BC69-485C-A3C8-B0663989444A}">
      <dsp:nvSpPr>
        <dsp:cNvPr id="0" name=""/>
        <dsp:cNvSpPr/>
      </dsp:nvSpPr>
      <dsp:spPr>
        <a:xfrm>
          <a:off x="333341" y="307399"/>
          <a:ext cx="4666783" cy="7675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u="none" kern="1200" dirty="0"/>
            <a:t>Transformations used</a:t>
          </a:r>
        </a:p>
      </dsp:txBody>
      <dsp:txXfrm>
        <a:off x="370808" y="344866"/>
        <a:ext cx="4591849" cy="692586"/>
      </dsp:txXfrm>
    </dsp:sp>
    <dsp:sp modelId="{D9975915-A82A-45B4-AD06-A90AA53184A0}">
      <dsp:nvSpPr>
        <dsp:cNvPr id="0" name=""/>
        <dsp:cNvSpPr/>
      </dsp:nvSpPr>
      <dsp:spPr>
        <a:xfrm>
          <a:off x="0" y="1870519"/>
          <a:ext cx="6666833" cy="327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541528" rIns="517420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600" kern="1200" dirty="0"/>
            <a:t>Source Qualifier</a:t>
          </a:r>
          <a:endParaRPr lang="en-US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600" kern="1200" dirty="0"/>
            <a:t>Expression</a:t>
          </a:r>
          <a:endParaRPr lang="en-US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600" kern="1200" dirty="0"/>
            <a:t>Lookup</a:t>
          </a:r>
          <a:endParaRPr lang="en-US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600" kern="1200"/>
            <a:t>Router</a:t>
          </a:r>
          <a:endParaRPr lang="en-US" sz="2600" kern="120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600" kern="1200"/>
            <a:t>Update Strategy</a:t>
          </a:r>
          <a:endParaRPr lang="en-US" sz="2600" kern="120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600" kern="1200"/>
            <a:t>Sequence generator</a:t>
          </a:r>
          <a:endParaRPr lang="en-US" sz="2600" kern="1200"/>
        </a:p>
      </dsp:txBody>
      <dsp:txXfrm>
        <a:off x="0" y="1870519"/>
        <a:ext cx="6666833" cy="3276000"/>
      </dsp:txXfrm>
    </dsp:sp>
    <dsp:sp modelId="{CBD6362E-7751-42BF-9AC4-1A8DEB477E70}">
      <dsp:nvSpPr>
        <dsp:cNvPr id="0" name=""/>
        <dsp:cNvSpPr/>
      </dsp:nvSpPr>
      <dsp:spPr>
        <a:xfrm>
          <a:off x="333341" y="1486759"/>
          <a:ext cx="4666783" cy="76752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1.For Country table(DIM table)</a:t>
          </a:r>
        </a:p>
      </dsp:txBody>
      <dsp:txXfrm>
        <a:off x="370808" y="1524226"/>
        <a:ext cx="4591849" cy="6925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75915-A82A-45B4-AD06-A90AA53184A0}">
      <dsp:nvSpPr>
        <dsp:cNvPr id="0" name=""/>
        <dsp:cNvSpPr/>
      </dsp:nvSpPr>
      <dsp:spPr>
        <a:xfrm>
          <a:off x="0" y="1629428"/>
          <a:ext cx="6666833" cy="257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99872" rIns="517420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/>
            <a:t>Source Qualifier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Sorter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/>
            <a:t>Lookup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/>
            <a:t>Router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/>
            <a:t>Update Strategy</a:t>
          </a:r>
          <a:endParaRPr lang="en-US" sz="2400" kern="1200" dirty="0"/>
        </a:p>
      </dsp:txBody>
      <dsp:txXfrm>
        <a:off x="0" y="1629428"/>
        <a:ext cx="6666833" cy="2570400"/>
      </dsp:txXfrm>
    </dsp:sp>
    <dsp:sp modelId="{CBD6362E-7751-42BF-9AC4-1A8DEB477E70}">
      <dsp:nvSpPr>
        <dsp:cNvPr id="0" name=""/>
        <dsp:cNvSpPr/>
      </dsp:nvSpPr>
      <dsp:spPr>
        <a:xfrm>
          <a:off x="333341" y="1275188"/>
          <a:ext cx="4666783" cy="7084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2. For Population table(DIM table)</a:t>
          </a:r>
        </a:p>
      </dsp:txBody>
      <dsp:txXfrm>
        <a:off x="367926" y="1309773"/>
        <a:ext cx="4597613" cy="6393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75915-A82A-45B4-AD06-A90AA53184A0}">
      <dsp:nvSpPr>
        <dsp:cNvPr id="0" name=""/>
        <dsp:cNvSpPr/>
      </dsp:nvSpPr>
      <dsp:spPr>
        <a:xfrm>
          <a:off x="0" y="869402"/>
          <a:ext cx="6745694" cy="3071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3541" tIns="1353820" rIns="523541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/>
            <a:t>Source Qualifier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Expression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/>
            <a:t>Lookup</a:t>
          </a:r>
          <a:endParaRPr lang="en-US" sz="3200" kern="1200" dirty="0"/>
        </a:p>
      </dsp:txBody>
      <dsp:txXfrm>
        <a:off x="0" y="869402"/>
        <a:ext cx="6745694" cy="3071250"/>
      </dsp:txXfrm>
    </dsp:sp>
    <dsp:sp modelId="{CBD6362E-7751-42BF-9AC4-1A8DEB477E70}">
      <dsp:nvSpPr>
        <dsp:cNvPr id="0" name=""/>
        <dsp:cNvSpPr/>
      </dsp:nvSpPr>
      <dsp:spPr>
        <a:xfrm>
          <a:off x="339274" y="483397"/>
          <a:ext cx="4226743" cy="964408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8480" tIns="0" rIns="178480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3. For Fact table</a:t>
          </a:r>
        </a:p>
      </dsp:txBody>
      <dsp:txXfrm>
        <a:off x="386353" y="530476"/>
        <a:ext cx="4132585" cy="870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80A7-4FFF-5883-8E38-8735FC12D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F7205-BDEE-15FB-5CFD-3411F842C4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489FBF-003C-DA55-5E0A-7E81ADABD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CE1D8-3341-1A46-44F1-DAB059D7F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FD32E-2162-8685-87FC-E405814AC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46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35ECC-AB24-1948-7716-05A6A52B3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C02B1C-6CD7-C219-85EC-FB69978DA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7EAA9-EBBB-62BF-F15E-7FC3E6EDB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D59E3-B5F1-7B75-B4D0-79E861E41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87FB7-B233-37E6-F0D8-9B3DA169B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64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89F34B-9EAD-FF83-0F92-FB7DE8ACDA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C94BDD-3B3A-5F6D-7A15-310A2D016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DF8C3-8FB2-DA3C-6456-8940C73FB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C7B29-81C9-9C82-664F-7A5F48FBB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3CDC5-BA7E-1A32-FD39-E8FE21B0C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05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39848-26B1-FBE4-8483-C7C0AFAC8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FD36D-1564-04BC-E651-A2B529A46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DE826-17F1-D1B3-B1C0-84B91DF90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47C60-4E3A-7343-0809-47C07F625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F766A-4B22-3C92-967F-F6169F613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694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AE818-8A53-483C-C848-C2C2CF60C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87DB5-EDEB-6D26-63CA-D580630E6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C7AE4-6163-BCDF-8777-BDE7BF8A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0E9B1-18C7-E4EC-40AB-0599A3539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7B84D-0BAB-8127-85E3-8046E681B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32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24092-B6AC-65C6-E1EB-84EA9A45B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312C1-27DD-8D11-54C6-011D5695F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20BA3-6C01-1D75-CB4D-41E7E2224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2DC2A-F253-85D9-243A-9A7DCC37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5DDA99-5BFB-368C-6C94-2B23EA7EE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D1E0D-1DBA-2BCD-EBCF-20054533B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240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04E49-266B-33D7-3F07-B71A6918D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CD2C2-9CEC-3DAD-0624-11CDC9A0D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E436BA-5F7D-1EB5-82AD-C5771230F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41DCA2-0E5D-F4F9-9B36-AC7E2DEF13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8D2BFB-4C12-CBB9-725D-B47C782A05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7158E2-5AB5-B711-3EAD-54A71D8E5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9DDF5-E11D-7049-D498-D8257A238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96C3A9-C6D6-B0BA-458E-4310BE0FD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21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5E230-9FA7-EA69-4657-E71A3B306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25085-CB4B-EA5B-C387-A219FACE0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AAA7B8-36CE-642B-51FB-E726D150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01CC13-26E4-D50F-9BE5-B48235A5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24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D849D9-ECF2-C7B6-1FF2-182919D8E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DB7730-C623-CD76-5C66-9DE585132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E0A4C6-6C22-94E5-2E08-B468D896F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381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0E025-3911-D1D7-650C-14D921B65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6660C-34F9-1D36-872B-C0F7267D5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AF097-1435-4239-A2FB-29BDC7DD3E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5B879-64E6-932B-D359-0CA56B9D3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2BB0D3-63F0-AFE7-24BF-7002FCD45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D85F00-4FD7-01F7-1335-F64075C83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40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69C8F-A67D-67BC-3460-15AE1C98C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88C215-7BDF-8179-9475-18B98BB484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AA2976-03BA-4D17-8E6D-DF815764D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E5C5C-9ADD-9946-8C07-E7AB410C6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4E9FE-F674-5381-7A14-0D77B4E1C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A9244C-1D25-0099-1286-D96A469C2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468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817966-D6FD-9E3E-7E1F-EF8D71BF2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0E7B8-A11A-3C2E-EE7C-C584D00BE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255B8-178A-712F-1167-8A350FAE73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6FC4E-8828-4FC0-9095-358F757F2E74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A9E14-696F-4290-51BB-371DD233C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DDE23-F034-01E4-A067-A019717711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88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6D63398-EEE4-4E6A-BEF3-E92924A28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23" y="0"/>
            <a:ext cx="12226755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804B24-17AC-406D-9636-1332F5DF9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03156" y="-2460574"/>
            <a:ext cx="6859919" cy="117772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23" y="-864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8000"/>
                </a:schemeClr>
              </a:gs>
              <a:gs pos="99000">
                <a:srgbClr val="000000">
                  <a:alpha val="46000"/>
                </a:srgb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626703">
            <a:off x="1164940" y="1025588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0DF94D-F28F-435E-AD56-C40FC99AF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2409782"/>
            <a:ext cx="12221732" cy="444325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11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4F952EE-9AAE-4D81-BF98-35DF713340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942096" y="-2872097"/>
            <a:ext cx="6407535" cy="12151737"/>
          </a:xfrm>
          <a:prstGeom prst="rect">
            <a:avLst/>
          </a:prstGeom>
          <a:gradFill>
            <a:gsLst>
              <a:gs pos="1000">
                <a:srgbClr val="000000">
                  <a:alpha val="33000"/>
                </a:srgb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65B05D-8997-0C60-9D68-03B7467F2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4454" y="3006586"/>
            <a:ext cx="7284935" cy="2732297"/>
          </a:xfrm>
        </p:spPr>
        <p:txBody>
          <a:bodyPr anchor="t">
            <a:normAutofit/>
          </a:bodyPr>
          <a:lstStyle/>
          <a:p>
            <a:pPr algn="l"/>
            <a:r>
              <a:rPr lang="en-US" sz="4800" b="1" dirty="0">
                <a:solidFill>
                  <a:srgbClr val="FFFFFF"/>
                </a:solidFill>
                <a:latin typeface="Agency FB" panose="020B0503020202020204" pitchFamily="34" charset="0"/>
              </a:rPr>
              <a:t>WORLD POPULATION ANALYSIS</a:t>
            </a:r>
            <a:endParaRPr lang="en-IN" sz="4800" b="1" dirty="0">
              <a:solidFill>
                <a:srgbClr val="FFFFFF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CB9BAA-F7F1-09E5-6B6B-1DB16922C6BF}"/>
              </a:ext>
            </a:extLst>
          </p:cNvPr>
          <p:cNvSpPr txBox="1"/>
          <p:nvPr/>
        </p:nvSpPr>
        <p:spPr>
          <a:xfrm>
            <a:off x="9824728" y="5630843"/>
            <a:ext cx="257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VAMSHI KRISHNA</a:t>
            </a:r>
          </a:p>
          <a:p>
            <a:r>
              <a:rPr lang="en-US" sz="2400" dirty="0">
                <a:solidFill>
                  <a:schemeClr val="bg2"/>
                </a:solidFill>
              </a:rPr>
              <a:t>2320686</a:t>
            </a:r>
            <a:endParaRPr lang="en-IN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526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FEA3D-42B8-EFB6-2974-1966450FD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Agency FB" panose="020B0503020202020204" pitchFamily="34" charset="0"/>
              </a:rPr>
              <a:t>Population</a:t>
            </a:r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 table mapping(Dimension Table)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7F14302-FD2A-A78C-78C2-9AA4CBABF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5196"/>
            <a:ext cx="12192000" cy="52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696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FEA3D-42B8-EFB6-2974-1966450FD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3. </a:t>
            </a:r>
            <a:r>
              <a:rPr lang="en-US" sz="4000" dirty="0">
                <a:solidFill>
                  <a:srgbClr val="FFFFFF"/>
                </a:solidFill>
                <a:latin typeface="Agency FB" panose="020B0503020202020204" pitchFamily="34" charset="0"/>
              </a:rPr>
              <a:t>Fact </a:t>
            </a:r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table mapping logic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866425F-3E42-80DB-21B1-92562D9A9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5388"/>
            <a:ext cx="12192000" cy="389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872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9587FB-75D9-41F0-153D-D75BEF78C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Fact table mapping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D4F8252-2EDB-B650-7EDD-EC9665F7C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7238"/>
            <a:ext cx="12192000" cy="545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41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52D074-7E70-528B-E994-6444B3A07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Workflow for mappings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5B1FEF3-1ED1-0415-26AC-C6AC7D3A1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5276"/>
            <a:ext cx="12192000" cy="520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64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2056EDE1-50E0-7DB1-4589-C8BD666C4D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5149509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4311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2056EDE1-50E0-7DB1-4589-C8BD666C4D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5571836"/>
              </p:ext>
            </p:extLst>
          </p:nvPr>
        </p:nvGraphicFramePr>
        <p:xfrm>
          <a:off x="4905052" y="729343"/>
          <a:ext cx="6666833" cy="5475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0222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2056EDE1-50E0-7DB1-4589-C8BD666C4D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6368269"/>
              </p:ext>
            </p:extLst>
          </p:nvPr>
        </p:nvGraphicFramePr>
        <p:xfrm>
          <a:off x="4702630" y="1371600"/>
          <a:ext cx="6745694" cy="4805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5870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366863-B818-EA8E-87EC-358CAC1FDB2C}"/>
              </a:ext>
            </a:extLst>
          </p:cNvPr>
          <p:cNvSpPr txBox="1"/>
          <p:nvPr/>
        </p:nvSpPr>
        <p:spPr>
          <a:xfrm>
            <a:off x="261259" y="555171"/>
            <a:ext cx="4659086" cy="849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800" u="sng" kern="1200" dirty="0">
                <a:solidFill>
                  <a:srgbClr val="FFFFFF"/>
                </a:solidFill>
                <a:latin typeface="Agency FB" panose="020B0503020202020204" pitchFamily="34" charset="0"/>
                <a:ea typeface="+mj-ea"/>
                <a:cs typeface="Times New Roman" panose="02020603050405020304" pitchFamily="18" charset="0"/>
              </a:rPr>
              <a:t>RESULTS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100" kern="1200" dirty="0">
              <a:solidFill>
                <a:srgbClr val="FFFFFF"/>
              </a:solidFill>
              <a:latin typeface="Agency FB" panose="020B0503020202020204" pitchFamily="34" charset="0"/>
              <a:ea typeface="+mj-ea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800" kern="1200" dirty="0">
                <a:solidFill>
                  <a:srgbClr val="FFFFFF"/>
                </a:solidFill>
                <a:latin typeface="Agency FB" panose="020B0503020202020204" pitchFamily="34" charset="0"/>
                <a:ea typeface="+mj-ea"/>
                <a:cs typeface="Times New Roman" panose="02020603050405020304" pitchFamily="18" charset="0"/>
              </a:rPr>
              <a:t>1. </a:t>
            </a:r>
            <a:r>
              <a:rPr lang="en-US" sz="12800" dirty="0">
                <a:solidFill>
                  <a:srgbClr val="FFFFFF"/>
                </a:solidFill>
                <a:latin typeface="Agency FB" panose="020B0503020202020204" pitchFamily="34" charset="0"/>
                <a:ea typeface="+mj-ea"/>
                <a:cs typeface="Times New Roman" panose="02020603050405020304" pitchFamily="18" charset="0"/>
              </a:rPr>
              <a:t>Country</a:t>
            </a:r>
            <a:r>
              <a:rPr lang="en-US" sz="12800" kern="1200" dirty="0">
                <a:solidFill>
                  <a:srgbClr val="FFFFFF"/>
                </a:solidFill>
                <a:latin typeface="Agency FB" panose="020B0503020202020204" pitchFamily="34" charset="0"/>
                <a:ea typeface="+mj-ea"/>
                <a:cs typeface="Times New Roman" panose="02020603050405020304" pitchFamily="18" charset="0"/>
              </a:rPr>
              <a:t> table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9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9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C095B79-5B8E-BAAC-988D-0FE63B365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5276"/>
            <a:ext cx="12192000" cy="520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35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741C8B-B9AF-05B2-B1FB-D58B1CFE55CC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rgbClr val="FFFFFF"/>
                </a:solidFill>
                <a:latin typeface="Agency FB" panose="020B0503020202020204" pitchFamily="34" charset="0"/>
                <a:ea typeface="+mj-ea"/>
                <a:cs typeface="+mj-cs"/>
              </a:rPr>
              <a:t>2</a:t>
            </a:r>
            <a:r>
              <a:rPr lang="en-US" sz="3600" dirty="0">
                <a:solidFill>
                  <a:srgbClr val="FFFFFF"/>
                </a:solidFill>
                <a:latin typeface="Agency FB" panose="020B0503020202020204" pitchFamily="34" charset="0"/>
                <a:ea typeface="+mj-ea"/>
                <a:cs typeface="+mj-cs"/>
              </a:rPr>
              <a:t>. P</a:t>
            </a:r>
            <a:r>
              <a:rPr lang="en-US" sz="3600" kern="1200" dirty="0">
                <a:solidFill>
                  <a:srgbClr val="FFFFFF"/>
                </a:solidFill>
                <a:latin typeface="Agency FB" panose="020B0503020202020204" pitchFamily="34" charset="0"/>
                <a:ea typeface="+mj-ea"/>
                <a:cs typeface="+mj-cs"/>
              </a:rPr>
              <a:t>opulation table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E8138BC-554A-0FBB-ACEB-04BE82F47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4310"/>
            <a:ext cx="12192000" cy="52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266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54DE9-E061-D21F-F68B-865392EE6F0D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  <a:ea typeface="+mj-ea"/>
                <a:cs typeface="+mj-cs"/>
              </a:rPr>
              <a:t>3. For Fact table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F62F4ED-3DB5-82D6-723A-6C6E407F7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3520"/>
            <a:ext cx="12192000" cy="536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10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4FC3FC-3202-1A23-375B-2635CCAE3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Agency FB" panose="020B0503020202020204" pitchFamily="34" charset="0"/>
              </a:rPr>
              <a:t>OBJECTIVE</a:t>
            </a:r>
            <a:endParaRPr lang="en-IN" sz="4000" dirty="0">
              <a:solidFill>
                <a:srgbClr val="FFFFFF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CCACA-2B61-94E2-E0FF-6CCC40039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7558" y="2386037"/>
            <a:ext cx="9724031" cy="368335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 ETL process using Informatica </a:t>
            </a:r>
            <a:r>
              <a:rPr lang="en-US" sz="2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Powercenter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by using the data collected from multiple sources.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create mappings by loading the source data to the target by using the required transformations included in the mapping logics.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perform ETL validations to the mappings implemented.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077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54DE9-E061-D21F-F68B-865392EE6F0D}"/>
              </a:ext>
            </a:extLst>
          </p:cNvPr>
          <p:cNvSpPr txBox="1"/>
          <p:nvPr/>
        </p:nvSpPr>
        <p:spPr>
          <a:xfrm>
            <a:off x="648913" y="28004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5ABC563-B200-1364-624D-C96FC877AF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1" t="14559" r="24224" b="30268"/>
          <a:stretch/>
        </p:blipFill>
        <p:spPr>
          <a:xfrm>
            <a:off x="357352" y="1589657"/>
            <a:ext cx="4624551" cy="2625922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2B07F6B-FB53-381B-3C7C-8252F951D4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4" t="11596" r="17535" b="32249"/>
          <a:stretch/>
        </p:blipFill>
        <p:spPr>
          <a:xfrm>
            <a:off x="6624355" y="1591853"/>
            <a:ext cx="4684773" cy="27566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AA7A48-C030-D1FC-FC41-14C2CA233D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0" t="10666" r="13417" b="40000"/>
          <a:stretch/>
        </p:blipFill>
        <p:spPr>
          <a:xfrm>
            <a:off x="2092801" y="4437039"/>
            <a:ext cx="5778204" cy="240492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C383C7E-F875-FFAB-B962-01CE5C706047}"/>
              </a:ext>
            </a:extLst>
          </p:cNvPr>
          <p:cNvSpPr txBox="1"/>
          <p:nvPr/>
        </p:nvSpPr>
        <p:spPr>
          <a:xfrm>
            <a:off x="4624552" y="-88559"/>
            <a:ext cx="4245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gency FB" panose="020B0503020202020204" pitchFamily="34" charset="0"/>
                <a:ea typeface="ADLaM Display" panose="020F0502020204030204" pitchFamily="2" charset="0"/>
                <a:cs typeface="Aharoni" panose="020F0502020204030204" pitchFamily="2" charset="-79"/>
              </a:rPr>
              <a:t>Validations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DB7D03-7FE3-26F7-4607-7001589251B2}"/>
              </a:ext>
            </a:extLst>
          </p:cNvPr>
          <p:cNvSpPr txBox="1"/>
          <p:nvPr/>
        </p:nvSpPr>
        <p:spPr>
          <a:xfrm>
            <a:off x="357352" y="1100912"/>
            <a:ext cx="4531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Count and duplicate validation: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EA96DE-4135-3B72-A07E-66855841D1CE}"/>
              </a:ext>
            </a:extLst>
          </p:cNvPr>
          <p:cNvSpPr txBox="1"/>
          <p:nvPr/>
        </p:nvSpPr>
        <p:spPr>
          <a:xfrm>
            <a:off x="4964101" y="628815"/>
            <a:ext cx="2079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Country Table</a:t>
            </a:r>
          </a:p>
        </p:txBody>
      </p:sp>
    </p:spTree>
    <p:extLst>
      <p:ext uri="{BB962C8B-B14F-4D97-AF65-F5344CB8AC3E}">
        <p14:creationId xmlns:p14="http://schemas.microsoft.com/office/powerpoint/2010/main" val="2528827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54DE9-E061-D21F-F68B-865392EE6F0D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C40DD54-072C-FB8B-8808-69C8839B56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6" t="12000" r="20167" b="12000"/>
          <a:stretch/>
        </p:blipFill>
        <p:spPr>
          <a:xfrm>
            <a:off x="6104391" y="1574310"/>
            <a:ext cx="6087609" cy="4361653"/>
          </a:xfrm>
          <a:prstGeom prst="rect">
            <a:avLst/>
          </a:prstGeom>
        </p:spPr>
      </p:pic>
      <p:pic>
        <p:nvPicPr>
          <p:cNvPr id="8" name="Picture 7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F1436192-8616-2800-B6E7-7C1A5E7DFA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7" t="11442" r="24814" b="9447"/>
          <a:stretch/>
        </p:blipFill>
        <p:spPr>
          <a:xfrm>
            <a:off x="178109" y="1655276"/>
            <a:ext cx="5550361" cy="45112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F3E6C6F-A6AF-1A61-9AA7-D1D178685D50}"/>
              </a:ext>
            </a:extLst>
          </p:cNvPr>
          <p:cNvSpPr txBox="1"/>
          <p:nvPr/>
        </p:nvSpPr>
        <p:spPr>
          <a:xfrm>
            <a:off x="334291" y="945573"/>
            <a:ext cx="4515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Null Validation and Minus Query :</a:t>
            </a:r>
          </a:p>
        </p:txBody>
      </p:sp>
    </p:spTree>
    <p:extLst>
      <p:ext uri="{BB962C8B-B14F-4D97-AF65-F5344CB8AC3E}">
        <p14:creationId xmlns:p14="http://schemas.microsoft.com/office/powerpoint/2010/main" val="1520979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54DE9-E061-D21F-F68B-865392EE6F0D}"/>
              </a:ext>
            </a:extLst>
          </p:cNvPr>
          <p:cNvSpPr txBox="1"/>
          <p:nvPr/>
        </p:nvSpPr>
        <p:spPr>
          <a:xfrm>
            <a:off x="648913" y="28004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DB7D03-7FE3-26F7-4607-7001589251B2}"/>
              </a:ext>
            </a:extLst>
          </p:cNvPr>
          <p:cNvSpPr txBox="1"/>
          <p:nvPr/>
        </p:nvSpPr>
        <p:spPr>
          <a:xfrm>
            <a:off x="232691" y="922004"/>
            <a:ext cx="4531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gency FB" panose="020B0503020202020204" pitchFamily="34" charset="0"/>
              </a:rPr>
              <a:t>Count and duplicate validation: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EA96DE-4135-3B72-A07E-66855841D1CE}"/>
              </a:ext>
            </a:extLst>
          </p:cNvPr>
          <p:cNvSpPr txBox="1"/>
          <p:nvPr/>
        </p:nvSpPr>
        <p:spPr>
          <a:xfrm>
            <a:off x="5149722" y="325489"/>
            <a:ext cx="3187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Population Table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EA5204E-BFBD-D9C5-CB0E-ED5380DAC6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3" t="11518" r="19312" b="31208"/>
          <a:stretch/>
        </p:blipFill>
        <p:spPr>
          <a:xfrm>
            <a:off x="505964" y="1749105"/>
            <a:ext cx="4382748" cy="2643655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CC5F67A-09FF-31B3-F798-01609AE1FC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3" t="10198" r="15375" b="29865"/>
          <a:stretch/>
        </p:blipFill>
        <p:spPr>
          <a:xfrm>
            <a:off x="6003353" y="1719296"/>
            <a:ext cx="4667228" cy="249296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1F0E765-2225-70A0-1290-47634FDC68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72" t="11743" r="5252" b="40898"/>
          <a:stretch/>
        </p:blipFill>
        <p:spPr>
          <a:xfrm>
            <a:off x="2991599" y="4393244"/>
            <a:ext cx="5345368" cy="238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545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54DE9-E061-D21F-F68B-865392EE6F0D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3E6C6F-A6AF-1A61-9AA7-D1D178685D50}"/>
              </a:ext>
            </a:extLst>
          </p:cNvPr>
          <p:cNvSpPr txBox="1"/>
          <p:nvPr/>
        </p:nvSpPr>
        <p:spPr>
          <a:xfrm>
            <a:off x="334291" y="945573"/>
            <a:ext cx="4515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Null Validation and Minus Query :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28BB37F-633F-F473-DDCF-7270E24A8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70"/>
          <a:stretch/>
        </p:blipFill>
        <p:spPr>
          <a:xfrm>
            <a:off x="453950" y="1655276"/>
            <a:ext cx="5217100" cy="4890582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10552F2-88C6-B7DF-246F-DFC854889F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83"/>
          <a:stretch/>
        </p:blipFill>
        <p:spPr>
          <a:xfrm>
            <a:off x="6164610" y="1694822"/>
            <a:ext cx="5533829" cy="504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75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54DE9-E061-D21F-F68B-865392EE6F0D}"/>
              </a:ext>
            </a:extLst>
          </p:cNvPr>
          <p:cNvSpPr txBox="1"/>
          <p:nvPr/>
        </p:nvSpPr>
        <p:spPr>
          <a:xfrm>
            <a:off x="648913" y="28004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DB7D03-7FE3-26F7-4607-7001589251B2}"/>
              </a:ext>
            </a:extLst>
          </p:cNvPr>
          <p:cNvSpPr txBox="1"/>
          <p:nvPr/>
        </p:nvSpPr>
        <p:spPr>
          <a:xfrm>
            <a:off x="357352" y="1100912"/>
            <a:ext cx="4531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Count and duplicate validation: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EA96DE-4135-3B72-A07E-66855841D1CE}"/>
              </a:ext>
            </a:extLst>
          </p:cNvPr>
          <p:cNvSpPr txBox="1"/>
          <p:nvPr/>
        </p:nvSpPr>
        <p:spPr>
          <a:xfrm>
            <a:off x="5149722" y="325489"/>
            <a:ext cx="3187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Fact Table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60D67CD-07FA-9001-38B3-40B0F10E29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72" t="12012" r="8410" b="30352"/>
          <a:stretch/>
        </p:blipFill>
        <p:spPr>
          <a:xfrm>
            <a:off x="215332" y="1669574"/>
            <a:ext cx="5117103" cy="2626760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D1AA51E-A11B-F531-C3E2-7AA1A765E3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7" t="10445" r="12865" b="31984"/>
          <a:stretch/>
        </p:blipFill>
        <p:spPr>
          <a:xfrm>
            <a:off x="6295951" y="1619752"/>
            <a:ext cx="5232020" cy="2560020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AA47DB8E-C8C2-5550-E0BC-DB227CF14C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7" t="12652" r="8715" b="39293"/>
          <a:stretch/>
        </p:blipFill>
        <p:spPr>
          <a:xfrm>
            <a:off x="3130296" y="4296334"/>
            <a:ext cx="5631921" cy="256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19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54DE9-E061-D21F-F68B-865392EE6F0D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3E6C6F-A6AF-1A61-9AA7-D1D178685D50}"/>
              </a:ext>
            </a:extLst>
          </p:cNvPr>
          <p:cNvSpPr txBox="1"/>
          <p:nvPr/>
        </p:nvSpPr>
        <p:spPr>
          <a:xfrm>
            <a:off x="334291" y="945573"/>
            <a:ext cx="4515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Null Validation and Minus Query :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9FE5FE4-575F-EA7F-0742-FE3297838A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7" t="9484" r="3940" b="14946"/>
          <a:stretch/>
        </p:blipFill>
        <p:spPr>
          <a:xfrm>
            <a:off x="334291" y="1829366"/>
            <a:ext cx="5455645" cy="40830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4B7F94-5466-4EDA-99EA-14C2801FAE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93" t="10260" r="10756" b="30516"/>
          <a:stretch/>
        </p:blipFill>
        <p:spPr>
          <a:xfrm>
            <a:off x="6259285" y="1655275"/>
            <a:ext cx="5040087" cy="393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121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8DAFBF-52B6-94B9-7F9F-3D1DDD270DC5}"/>
              </a:ext>
            </a:extLst>
          </p:cNvPr>
          <p:cNvSpPr txBox="1"/>
          <p:nvPr/>
        </p:nvSpPr>
        <p:spPr>
          <a:xfrm>
            <a:off x="4810259" y="649480"/>
            <a:ext cx="6555347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400" dirty="0"/>
              <a:t>There are 2 dimension and one fact table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endParaRPr lang="en-US" sz="2400" dirty="0"/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400" dirty="0"/>
              <a:t>Country and Population tables are the dimension tables and world population table is the fact table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endParaRPr lang="en-US" sz="2400" dirty="0"/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400" dirty="0"/>
              <a:t>I have calculated the density of all 234 countries by dividing the population with land area using the required transformations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FCD944-6D48-0692-7E40-7F684948FEF2}"/>
              </a:ext>
            </a:extLst>
          </p:cNvPr>
          <p:cNvSpPr txBox="1"/>
          <p:nvPr/>
        </p:nvSpPr>
        <p:spPr>
          <a:xfrm>
            <a:off x="655865" y="2934205"/>
            <a:ext cx="2598964" cy="590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u="sng" dirty="0">
                <a:solidFill>
                  <a:schemeClr val="bg1"/>
                </a:solidFill>
                <a:latin typeface="Agency FB" panose="020B0503020202020204" pitchFamily="34" charset="0"/>
              </a:rPr>
              <a:t>Conclusion:</a:t>
            </a:r>
          </a:p>
        </p:txBody>
      </p:sp>
    </p:spTree>
    <p:extLst>
      <p:ext uri="{BB962C8B-B14F-4D97-AF65-F5344CB8AC3E}">
        <p14:creationId xmlns:p14="http://schemas.microsoft.com/office/powerpoint/2010/main" val="907702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9B704-5D2E-DD91-5C0A-59F65652D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2168" y="1450355"/>
            <a:ext cx="6714699" cy="31786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kern="1200" dirty="0">
                <a:solidFill>
                  <a:srgbClr val="FFFFFF"/>
                </a:solidFill>
                <a:latin typeface="Agency FB" panose="020B0503020202020204" pitchFamily="34" charset="0"/>
              </a:rPr>
              <a:t>THANK YOU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28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FCEE6D-3716-3174-1448-8DCF9E1BB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u="sng" dirty="0">
                <a:solidFill>
                  <a:srgbClr val="FFFFFF"/>
                </a:solidFill>
                <a:latin typeface="Agency FB" panose="020B0503020202020204" pitchFamily="34" charset="0"/>
              </a:rPr>
              <a:t>STAGING AREA</a:t>
            </a:r>
            <a:r>
              <a:rPr lang="en-US" sz="4000" u="sng" kern="1200" dirty="0">
                <a:solidFill>
                  <a:srgbClr val="FFFFFF"/>
                </a:solidFill>
                <a:latin typeface="Agency FB" panose="020B0503020202020204" pitchFamily="34" charset="0"/>
              </a:rPr>
              <a:t> MAPPING</a:t>
            </a:r>
            <a:br>
              <a:rPr lang="en-US" sz="4000" u="sng" kern="1200" dirty="0">
                <a:solidFill>
                  <a:srgbClr val="FFFFFF"/>
                </a:solidFill>
                <a:latin typeface="Agency FB" panose="020B0503020202020204" pitchFamily="34" charset="0"/>
              </a:rPr>
            </a:br>
            <a:b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</a:br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1. COUNTRY TABLE(DIM TABLE)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CDFBD1B-59D6-E929-4BE2-3E97C5DD6A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5276"/>
            <a:ext cx="12192000" cy="487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22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12CDA-3A5B-D310-A9D6-5602DF7ED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2. </a:t>
            </a:r>
            <a:r>
              <a:rPr lang="en-US" sz="4000" dirty="0">
                <a:solidFill>
                  <a:srgbClr val="FFFFFF"/>
                </a:solidFill>
                <a:latin typeface="Agency FB" panose="020B0503020202020204" pitchFamily="34" charset="0"/>
              </a:rPr>
              <a:t>POPULATION</a:t>
            </a:r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 TABLE(DIM TABLE)</a:t>
            </a:r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99475CFD-B317-992F-F43C-8867787CC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5276"/>
            <a:ext cx="12192000" cy="520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66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BFD16-4B16-550D-E32B-6162F0E9B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3. WORLD POPULATION TABLE(FACT TABLE)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D612DCB-F231-491F-E84C-CB46E8406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5276"/>
            <a:ext cx="12192000" cy="520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546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BFD16-4B16-550D-E32B-6162F0E9B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WORKFLOW FOR STAGING TABLES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FC6D29B-99FA-7453-6FEA-252F33035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4310"/>
            <a:ext cx="12192000" cy="52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26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BFD16-4B16-550D-E32B-6162F0E9B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MAPPINGS</a:t>
            </a:r>
            <a:b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</a:br>
            <a:b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</a:br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1. Country table mapping logic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797CBBB-7D98-1523-4C88-C2EBDFEBA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3492"/>
            <a:ext cx="12192000" cy="426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02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BFD16-4B16-550D-E32B-6162F0E9B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Country table mapping(Dimension table)</a:t>
            </a:r>
          </a:p>
        </p:txBody>
      </p:sp>
      <p:pic>
        <p:nvPicPr>
          <p:cNvPr id="5" name="Picture 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49C1C861-33A5-2077-830E-B21D2973B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4310"/>
            <a:ext cx="12192000" cy="52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124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181955-B81E-FCE5-1D42-4F2F72ED0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2. </a:t>
            </a:r>
            <a:r>
              <a:rPr lang="en-US" sz="4000" dirty="0">
                <a:solidFill>
                  <a:srgbClr val="FFFFFF"/>
                </a:solidFill>
                <a:latin typeface="Agency FB" panose="020B0503020202020204" pitchFamily="34" charset="0"/>
              </a:rPr>
              <a:t>Population</a:t>
            </a:r>
            <a:r>
              <a:rPr lang="en-US" sz="4000" kern="1200" dirty="0">
                <a:solidFill>
                  <a:srgbClr val="FFFFFF"/>
                </a:solidFill>
                <a:latin typeface="Agency FB" panose="020B0503020202020204" pitchFamily="34" charset="0"/>
              </a:rPr>
              <a:t> table mapping logic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CCC7DFC-4499-250B-B76A-7CE565962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" y="1960880"/>
            <a:ext cx="12192000" cy="390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3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1963</TotalTime>
  <Words>277</Words>
  <Application>Microsoft Office PowerPoint</Application>
  <PresentationFormat>Widescreen</PresentationFormat>
  <Paragraphs>61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Agency FB</vt:lpstr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WORLD POPULATION ANALYSIS</vt:lpstr>
      <vt:lpstr>OBJECTIVE</vt:lpstr>
      <vt:lpstr>STAGING AREA MAPPING  1. COUNTRY TABLE(DIM TABLE)</vt:lpstr>
      <vt:lpstr>2. POPULATION TABLE(DIM TABLE)</vt:lpstr>
      <vt:lpstr>3. WORLD POPULATION TABLE(FACT TABLE)</vt:lpstr>
      <vt:lpstr>WORKFLOW FOR STAGING TABLES</vt:lpstr>
      <vt:lpstr>MAPPINGS  1. Country table mapping logic</vt:lpstr>
      <vt:lpstr>Country table mapping(Dimension table)</vt:lpstr>
      <vt:lpstr>2. Population table mapping logic</vt:lpstr>
      <vt:lpstr>Population table mapping(Dimension Table)</vt:lpstr>
      <vt:lpstr>3. Fact table mapping logic</vt:lpstr>
      <vt:lpstr>Fact table mapping</vt:lpstr>
      <vt:lpstr>Workflow for mappings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INVENTORY MANAGEMENT SYSTEM</dc:title>
  <dc:creator>Subash, K (Contractor)</dc:creator>
  <cp:lastModifiedBy>Chakradhar, Pisini (Contractor)</cp:lastModifiedBy>
  <cp:revision>19</cp:revision>
  <dcterms:created xsi:type="dcterms:W3CDTF">2024-02-28T22:30:30Z</dcterms:created>
  <dcterms:modified xsi:type="dcterms:W3CDTF">2024-04-23T11:58:22Z</dcterms:modified>
</cp:coreProperties>
</file>

<file path=docProps/thumbnail.jpeg>
</file>